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31"/>
  </p:notesMasterIdLst>
  <p:sldIdLst>
    <p:sldId id="300" r:id="rId6"/>
    <p:sldId id="323"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38" r:id="rId21"/>
    <p:sldId id="319" r:id="rId22"/>
    <p:sldId id="328" r:id="rId23"/>
    <p:sldId id="330" r:id="rId24"/>
    <p:sldId id="333" r:id="rId25"/>
    <p:sldId id="337" r:id="rId26"/>
    <p:sldId id="339" r:id="rId27"/>
    <p:sldId id="340"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8363" autoAdjust="0"/>
  </p:normalViewPr>
  <p:slideViewPr>
    <p:cSldViewPr snapToGrid="0">
      <p:cViewPr varScale="1">
        <p:scale>
          <a:sx n="82" d="100"/>
          <a:sy n="82" d="100"/>
        </p:scale>
        <p:origin x="60" y="16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near-real time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Visual Studio Team Services (VSTS),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10/12/2018 11:35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66789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10;"/>
          <p:cNvPicPr>
            <a:picLocks noChangeAspect="1"/>
          </p:cNvPicPr>
          <p:nvPr/>
        </p:nvPicPr>
        <p:blipFill>
          <a:blip r:embed="rId3"/>
          <a:stretch>
            <a:fillRect/>
          </a:stretch>
        </p:blipFill>
        <p:spPr>
          <a:xfrm>
            <a:off x="1425147" y="1142845"/>
            <a:ext cx="9642903" cy="542564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Blob storage), the extracted license plate text, and the timestamp the image was captured. Other Event Grid subscriptions could later be created against this topic, listening for events of the aforementioned type. &#10;">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8123778" cy="6167842"/>
          </a:xfrm>
          <a:prstGeom prst="rect">
            <a:avLst/>
          </a:prstGeom>
          <a:noFill/>
        </p:spPr>
        <p:txBody>
          <a:bodyPr wrap="square" lIns="182880" tIns="146304" rIns="182880" bIns="146304" rtlCol="0">
            <a:spAutoFit/>
          </a:bodyPr>
          <a:lstStyle/>
          <a:p>
            <a:r>
              <a:rPr lang="en-US" sz="2000" dirty="0"/>
              <a:t>In this whiteboard design session, you will work with a group to design a solution for processing vehicle photos as they are uploaded to a storage account, using serverless technologies on Azure. The license plate data needs to be extracted and stored in a highly available NoSQL data store for exporting. The data export process will be orchestrated by a serverless Azure component that coordinates exporting new license plate data to file storage and sending notifications as needed. You will also configure a Continuous Deployment process to automatically publish new changes to Function Apps. Finally, the entire processing pipeline will need to be monitored, with particular attention paid to components scaling to meet processing demand.</a:t>
            </a:r>
          </a:p>
          <a:p>
            <a:endParaRPr lang="en-US" sz="2000" dirty="0"/>
          </a:p>
          <a:p>
            <a:r>
              <a:rPr lang="en-US" sz="2000" dirty="0"/>
              <a:t>At the end of this whiteboard design session, you will have gained insight on how best to take advantage of the new serverless wave by designing a highly scalable and cost-effective solution that requires very little code and virtually no infrastructure, compared to traditional hosted web applications and services.</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VSTS.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We are concerned about how individual serverless components will be able to “talk” to each other and reliably pass messages through the pipeline.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pPr marL="0" indent="0">
              <a:spcAft>
                <a:spcPts val="882"/>
              </a:spcAft>
              <a:buNone/>
            </a:pPr>
            <a:endParaRPr lang="en-US" sz="1800" dirty="0">
              <a:solidFill>
                <a:schemeClr val="tx1"/>
              </a:solidFill>
            </a:endParaRPr>
          </a:p>
        </p:txBody>
      </p:sp>
      <p:pic>
        <p:nvPicPr>
          <p:cNvPr id="5" name="Graphic 4" descr="Question icon&#10;&#10;">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A5E9F-6E72-4756-8568-4782FE38A74C}"/>
              </a:ext>
            </a:extLst>
          </p:cNvPr>
          <p:cNvSpPr>
            <a:spLocks noGrp="1"/>
          </p:cNvSpPr>
          <p:nvPr>
            <p:ph type="body" sz="quarter" idx="10"/>
          </p:nvPr>
        </p:nvSpPr>
        <p:spPr>
          <a:xfrm>
            <a:off x="269239" y="1189177"/>
            <a:ext cx="11653523" cy="6308330"/>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transitioning to a serverless architecture that has the capacity to infinitely scale put us at risk for huge monthly bills?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endParaRPr lang="en-US" dirty="0"/>
          </a:p>
        </p:txBody>
      </p:sp>
      <p:sp>
        <p:nvSpPr>
          <p:cNvPr id="3" name="Title 2">
            <a:extLst>
              <a:ext uri="{FF2B5EF4-FFF2-40B4-BE49-F238E27FC236}">
                <a16:creationId xmlns:a16="http://schemas.microsoft.com/office/drawing/2014/main" id="{867469F3-9EB3-44B5-BB83-35AB047AD99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18893337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5520422"/>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make sure that erroneous image processing does not make certain toll bills fall through the cracks or, even worse, send a bill to the wrong person?</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pic>
        <p:nvPicPr>
          <p:cNvPr id="5" name="Picture 4" descr="Cars are caught in a traffic jam at toll booths.">
            <a:extLst>
              <a:ext uri="{FF2B5EF4-FFF2-40B4-BE49-F238E27FC236}">
                <a16:creationId xmlns:a16="http://schemas.microsoft.com/office/drawing/2014/main" id="{B945D1A5-1259-4FA8-8065-C72C2F46D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s depicting machine learning, automated workflow, and a database.">
            <a:extLst>
              <a:ext uri="{FF2B5EF4-FFF2-40B4-BE49-F238E27FC236}">
                <a16:creationId xmlns:a16="http://schemas.microsoft.com/office/drawing/2014/main" id="{54B0D18F-274E-4468-A24A-E55F276E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189" y="517258"/>
            <a:ext cx="1463167" cy="5151566"/>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10;&#10;">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10;&#10;">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10;&#10;">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lvl="1"/>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648BCF-D50A-451B-8D17-4234A91469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5ACDF0-9992-448F-AD32-5AF775DA13CC}">
  <ds:schemaRefs>
    <ds:schemaRef ds:uri="2023ac63-7b75-4916-a9ee-591457758eee"/>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9c797ad-d7c3-4982-82b7-81352a75e4a5"/>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E9A8EA8D-BD6C-4E17-9319-38CF4BBB0E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4412</Words>
  <Application>Microsoft Office PowerPoint</Application>
  <PresentationFormat>Widescreen</PresentationFormat>
  <Paragraphs>215</Paragraphs>
  <Slides>25</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vt:lpstr>
      <vt:lpstr>Preferred solution </vt:lpstr>
      <vt:lpstr>Preferred solution </vt:lpstr>
      <vt:lpstr>Preferred objections handling </vt:lpstr>
      <vt:lpstr>Preferred objections handling</vt:lpstr>
      <vt:lpstr>Preferred objections handling</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architecture</dc:title>
  <dc:creator/>
  <cp:lastModifiedBy/>
  <cp:revision>3</cp:revision>
  <dcterms:created xsi:type="dcterms:W3CDTF">2018-02-11T23:02:36Z</dcterms:created>
  <dcterms:modified xsi:type="dcterms:W3CDTF">2018-10-12T18:40:37Z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2018-02-11T23:06:45.5784928Z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